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2" r:id="rId7"/>
    <p:sldId id="260" r:id="rId8"/>
    <p:sldId id="280" r:id="rId9"/>
    <p:sldId id="271" r:id="rId10"/>
    <p:sldId id="264" r:id="rId11"/>
    <p:sldId id="266" r:id="rId12"/>
    <p:sldId id="267" r:id="rId13"/>
    <p:sldId id="27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4628"/>
  </p:normalViewPr>
  <p:slideViewPr>
    <p:cSldViewPr snapToGrid="0">
      <p:cViewPr varScale="1">
        <p:scale>
          <a:sx n="117" d="100"/>
          <a:sy n="117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68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15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38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26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58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7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01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4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7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443FF0D-7E7E-3748-9A30-403E05AA8D98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24F4179-8004-3F4B-BAED-4F133B5ECF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75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A6FEC-0BCB-DDBD-5DCF-1E8C870B9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Door 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1A4E32-D918-BFCB-BAF3-24FC1A054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6582809" cy="200079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Презентацию подготовили студенты 1-го курса Института Интеллектуальной Робототехники</a:t>
            </a:r>
          </a:p>
          <a:p>
            <a:r>
              <a:rPr lang="ru-RU" dirty="0"/>
              <a:t>Мироненко Павел</a:t>
            </a:r>
          </a:p>
          <a:p>
            <a:r>
              <a:rPr lang="ru-RU" dirty="0"/>
              <a:t>Калашников Илья</a:t>
            </a:r>
          </a:p>
          <a:p>
            <a:r>
              <a:rPr lang="ru-RU" dirty="0"/>
              <a:t>Ильиных Татьяна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D6E371-3C8E-FFE9-8B2B-FD6FCDFC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17" y="3860800"/>
            <a:ext cx="3556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24E2D-C3A5-46E7-A072-C7B6228B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D52FA-49F4-42B5-87D1-C348CD7E0D79}"/>
              </a:ext>
            </a:extLst>
          </p:cNvPr>
          <p:cNvSpPr txBox="1"/>
          <p:nvPr/>
        </p:nvSpPr>
        <p:spPr>
          <a:xfrm>
            <a:off x="369652" y="1799887"/>
            <a:ext cx="43645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модуль отвечает за трансляцию буквы на дисплее из алфавита, заранее заданного константами.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схемы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входов и 9 выходов.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входов отвечают за: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игры - закончена ли она (победа/поражение)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Состояние слова – угадана ли буква на этой позиции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(вход тактов)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Буква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Буква для вывода конца игры (победа/поражение)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A6453-D140-886E-A495-0719C4106B7C}"/>
              </a:ext>
            </a:extLst>
          </p:cNvPr>
          <p:cNvSpPr txBox="1"/>
          <p:nvPr/>
        </p:nvSpPr>
        <p:spPr>
          <a:xfrm>
            <a:off x="8041186" y="585118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Рис.12 Свитчи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3167CC-1EED-F845-799B-C225D328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5" y="766647"/>
            <a:ext cx="7457825" cy="50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0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D90DC-154F-4B57-9CCC-47C5000B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14240"/>
            <a:ext cx="10058400" cy="160934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AC97D0-3B39-45EB-B48C-E54BE24F4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6" y="1709616"/>
            <a:ext cx="6680897" cy="405079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считать количество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потраченных жизней. 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делается путём сравнения на компараторе предыдущего и текущего значений регистра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они совпадают, значит ни одна буква не была угадана.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4B09B-4219-E9BF-3245-BD06C880C71A}"/>
              </a:ext>
            </a:extLst>
          </p:cNvPr>
          <p:cNvSpPr txBox="1"/>
          <p:nvPr/>
        </p:nvSpPr>
        <p:spPr>
          <a:xfrm>
            <a:off x="9035778" y="6164925"/>
            <a:ext cx="1979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15 счетчик жизней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49B076-CECF-1B13-CC5A-89E7D930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181" y="2906486"/>
            <a:ext cx="4150839" cy="31985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64A244-402C-0DEB-C7B4-5DA81AA2F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1" r="15405" b="11712"/>
          <a:stretch/>
        </p:blipFill>
        <p:spPr>
          <a:xfrm>
            <a:off x="3344704" y="3476477"/>
            <a:ext cx="4488062" cy="2996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1476FE-140F-3E2A-D215-6C8307E2531A}"/>
              </a:ext>
            </a:extLst>
          </p:cNvPr>
          <p:cNvSpPr txBox="1"/>
          <p:nvPr/>
        </p:nvSpPr>
        <p:spPr>
          <a:xfrm>
            <a:off x="4510460" y="6472702"/>
            <a:ext cx="2474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14 блок контроля жизней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5D1147-71BD-1B43-DF95-21F7F110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38" y="3830067"/>
            <a:ext cx="1515426" cy="1967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91BD2-5D5C-ABE6-E4FF-4BA9BA5087AC}"/>
              </a:ext>
            </a:extLst>
          </p:cNvPr>
          <p:cNvSpPr txBox="1"/>
          <p:nvPr/>
        </p:nvSpPr>
        <p:spPr>
          <a:xfrm>
            <a:off x="403686" y="5797297"/>
            <a:ext cx="2306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13 Индикатор на схеме</a:t>
            </a:r>
          </a:p>
        </p:txBody>
      </p:sp>
    </p:spTree>
    <p:extLst>
      <p:ext uri="{BB962C8B-B14F-4D97-AF65-F5344CB8AC3E}">
        <p14:creationId xmlns:p14="http://schemas.microsoft.com/office/powerpoint/2010/main" val="391945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93311-FD5F-4F76-A80B-E676C0364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5695"/>
            <a:ext cx="10058400" cy="160934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67B54-A90C-44C8-83CA-DF045E5E16CF}"/>
              </a:ext>
            </a:extLst>
          </p:cNvPr>
          <p:cNvSpPr txBox="1"/>
          <p:nvPr/>
        </p:nvSpPr>
        <p:spPr>
          <a:xfrm>
            <a:off x="-119742" y="1529629"/>
            <a:ext cx="7378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так же реализована клавиатура, с помощью которой происходит взаимодействие между пользователем и аппаратной частью.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нажатии на клавиатуре буквы, через тоннель подаётся сигнал и в регистре записывается определённая константа – номер буквы в алфавите.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введенная буква отображается отдельно на дисплее.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6C1D7-F5B4-F209-7DC6-361E21B2AA81}"/>
              </a:ext>
            </a:extLst>
          </p:cNvPr>
          <p:cNvSpPr txBox="1"/>
          <p:nvPr/>
        </p:nvSpPr>
        <p:spPr>
          <a:xfrm>
            <a:off x="7555017" y="2833016"/>
            <a:ext cx="346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Рис.16 Клавиатура для ввода букв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61604-8B5C-137F-2478-8F8AFDC50737}"/>
              </a:ext>
            </a:extLst>
          </p:cNvPr>
          <p:cNvSpPr txBox="1"/>
          <p:nvPr/>
        </p:nvSpPr>
        <p:spPr>
          <a:xfrm>
            <a:off x="4189929" y="6226601"/>
            <a:ext cx="3365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Рис.17 реализация кнопок клавиатуры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BAD54B-1D59-9A02-4D71-C322CD37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" y="3737272"/>
            <a:ext cx="11557764" cy="24839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E914B1-2D1B-23CC-5C48-0CCA70E7F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6" t="60560" r="21944" b="6792"/>
          <a:stretch/>
        </p:blipFill>
        <p:spPr>
          <a:xfrm>
            <a:off x="7139422" y="1064423"/>
            <a:ext cx="4835716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EE291-6707-DC9F-FE10-EC211EC6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839" y="0"/>
            <a:ext cx="10501666" cy="99441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Вспомогательные модули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437C015-A1C1-8F0C-3533-8D1AE2433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5158"/>
            <a:ext cx="1913625" cy="16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69338-368A-9F06-1954-89B63671A846}"/>
              </a:ext>
            </a:extLst>
          </p:cNvPr>
          <p:cNvSpPr txBox="1"/>
          <p:nvPr/>
        </p:nvSpPr>
        <p:spPr>
          <a:xfrm>
            <a:off x="297319" y="4490104"/>
            <a:ext cx="2296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Рис.18 Инвертор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8CD5B-F5F5-5963-0C7E-3F664D8C1430}"/>
              </a:ext>
            </a:extLst>
          </p:cNvPr>
          <p:cNvSpPr txBox="1"/>
          <p:nvPr/>
        </p:nvSpPr>
        <p:spPr>
          <a:xfrm>
            <a:off x="723855" y="1089356"/>
            <a:ext cx="11049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 в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Отображении жизней (инвертор)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Контроле взаимодействия с ОЗУ (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address controller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data controller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Анимации (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Tact Divider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Заглушка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”DOOR GAME” (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Addition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3">
            <a:extLst>
              <a:ext uri="{FF2B5EF4-FFF2-40B4-BE49-F238E27FC236}">
                <a16:creationId xmlns:a16="http://schemas.microsoft.com/office/drawing/2014/main" id="{A273C1D6-E673-4C34-1053-B64A0EB7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53" y="2801348"/>
            <a:ext cx="2807436" cy="1652559"/>
          </a:xfrm>
          <a:prstGeom prst="rect">
            <a:avLst/>
          </a:prstGeom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EFA5B65B-7E33-E7AB-90B3-C387A8AE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78" y="2801348"/>
            <a:ext cx="2542075" cy="16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15015B-6F12-AFD5-7C0B-96F2112BF474}"/>
              </a:ext>
            </a:extLst>
          </p:cNvPr>
          <p:cNvSpPr txBox="1"/>
          <p:nvPr/>
        </p:nvSpPr>
        <p:spPr>
          <a:xfrm>
            <a:off x="1964282" y="4574749"/>
            <a:ext cx="268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Рис.19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address controller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1FBDD-9C46-4800-D690-76A642D37281}"/>
              </a:ext>
            </a:extLst>
          </p:cNvPr>
          <p:cNvSpPr txBox="1"/>
          <p:nvPr/>
        </p:nvSpPr>
        <p:spPr>
          <a:xfrm>
            <a:off x="4824879" y="4569181"/>
            <a:ext cx="228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Рис.20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data controller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Объект 3">
            <a:extLst>
              <a:ext uri="{FF2B5EF4-FFF2-40B4-BE49-F238E27FC236}">
                <a16:creationId xmlns:a16="http://schemas.microsoft.com/office/drawing/2014/main" id="{D699F4B7-69AC-B93A-02EE-F390302B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4" y="5211991"/>
            <a:ext cx="7616825" cy="1221566"/>
          </a:xfrm>
          <a:prstGeom prst="rect">
            <a:avLst/>
          </a:prstGeom>
        </p:spPr>
      </p:pic>
      <p:pic>
        <p:nvPicPr>
          <p:cNvPr id="17" name="Объект 3">
            <a:extLst>
              <a:ext uri="{FF2B5EF4-FFF2-40B4-BE49-F238E27FC236}">
                <a16:creationId xmlns:a16="http://schemas.microsoft.com/office/drawing/2014/main" id="{4B7A62DC-A7E1-113B-5912-7F27F77C8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608" y="3361701"/>
            <a:ext cx="4648851" cy="16827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D29D06-C07E-4070-5E5C-0C194D7F76F6}"/>
              </a:ext>
            </a:extLst>
          </p:cNvPr>
          <p:cNvSpPr txBox="1"/>
          <p:nvPr/>
        </p:nvSpPr>
        <p:spPr>
          <a:xfrm>
            <a:off x="8583475" y="5042714"/>
            <a:ext cx="2201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22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Addition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5B1E-A5DE-B210-9C58-054805C1E719}"/>
              </a:ext>
            </a:extLst>
          </p:cNvPr>
          <p:cNvSpPr txBox="1"/>
          <p:nvPr/>
        </p:nvSpPr>
        <p:spPr>
          <a:xfrm>
            <a:off x="2843003" y="6349908"/>
            <a:ext cx="1886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 21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Tact Divider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5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E8D79-A73D-97B4-6444-195C5789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5146"/>
            <a:ext cx="10058400" cy="1609344"/>
          </a:xfrm>
        </p:spPr>
        <p:txBody>
          <a:bodyPr/>
          <a:lstStyle/>
          <a:p>
            <a:r>
              <a:rPr lang="ru-RU" dirty="0"/>
              <a:t>демонстрационная игра</a:t>
            </a:r>
          </a:p>
        </p:txBody>
      </p:sp>
      <p:pic>
        <p:nvPicPr>
          <p:cNvPr id="7" name="11111">
            <a:hlinkClick r:id="" action="ppaction://media"/>
            <a:extLst>
              <a:ext uri="{FF2B5EF4-FFF2-40B4-BE49-F238E27FC236}">
                <a16:creationId xmlns:a16="http://schemas.microsoft.com/office/drawing/2014/main" id="{533AF3CD-D16F-8999-D12F-30B0493563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14" b="2805"/>
          <a:stretch/>
        </p:blipFill>
        <p:spPr>
          <a:xfrm>
            <a:off x="1660379" y="1502227"/>
            <a:ext cx="8401050" cy="44522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4AE89-B360-BF16-AC08-57977DBB8F51}"/>
              </a:ext>
            </a:extLst>
          </p:cNvPr>
          <p:cNvSpPr txBox="1"/>
          <p:nvPr/>
        </p:nvSpPr>
        <p:spPr>
          <a:xfrm>
            <a:off x="4648200" y="5954486"/>
            <a:ext cx="203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ускорено 2х</a:t>
            </a:r>
          </a:p>
        </p:txBody>
      </p:sp>
    </p:spTree>
    <p:extLst>
      <p:ext uri="{BB962C8B-B14F-4D97-AF65-F5344CB8AC3E}">
        <p14:creationId xmlns:p14="http://schemas.microsoft.com/office/powerpoint/2010/main" val="9461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6B790-7AFB-DD6B-6356-5D093ED2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A53562-0C44-1BC6-EF75-8D2B64D07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425" y="1762180"/>
            <a:ext cx="7195457" cy="4050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команда сделал игру, которая является аналогом игры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Виселица</a:t>
            </a:r>
            <a:r>
              <a:rPr lang="en-GB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"Виселица" (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Hangman) —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классическая словесная головоломка, в которой игрок пытается угадать загаданное слово, вводя буквы по одной. За каждую ошибку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игрок теряет "жизнь" или приближается к проигрышу, что изображается в виде нарисованной виселицы. Цель игры — </a:t>
            </a:r>
            <a:r>
              <a:rPr lang="ru-R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угадать слово до того, как закончатся попытки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Корни игры уходят в викторианскую Англию. Первые упоминания о ней датируются концом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XIX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века, когда она появилась как бумажная игра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Официально игра была описана в книгах по развлечениям в начале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века, а её популярность выросла в 1970-х годах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Виселица - подробные правила игры">
            <a:extLst>
              <a:ext uri="{FF2B5EF4-FFF2-40B4-BE49-F238E27FC236}">
                <a16:creationId xmlns:a16="http://schemas.microsoft.com/office/drawing/2014/main" id="{9D551D7A-9DC0-1E0E-41BE-68DB8FA4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882" y="668818"/>
            <a:ext cx="3563967" cy="529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3B8C1-39DE-4BAA-7D3F-35721B064122}"/>
              </a:ext>
            </a:extLst>
          </p:cNvPr>
          <p:cNvSpPr txBox="1"/>
          <p:nvPr/>
        </p:nvSpPr>
        <p:spPr>
          <a:xfrm>
            <a:off x="8951504" y="5965115"/>
            <a:ext cx="2176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Рис.1 Игра «Виселица»</a:t>
            </a:r>
          </a:p>
        </p:txBody>
      </p:sp>
    </p:spTree>
    <p:extLst>
      <p:ext uri="{BB962C8B-B14F-4D97-AF65-F5344CB8AC3E}">
        <p14:creationId xmlns:p14="http://schemas.microsoft.com/office/powerpoint/2010/main" val="426740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4068E-8BEE-C396-256F-CB5B746B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12340"/>
            <a:ext cx="10058400" cy="1609344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Игра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game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4D638-DF03-F061-A7BF-1052A4754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89294"/>
            <a:ext cx="10058400" cy="4050792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представляем уникальную адаптацию этой концепции, реализованную в виде цифровой микросхемы в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Logisim.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Игроку предстоит помочь человечку пройти путь через серию дверей, за которыми спрятано загаданное слово из восьми букв, выбранное из словаря. Если игрок угадывает букву, входящую в слово, дверь открывается, и человечек продвигается вперёд. Если же буква неверная, дверь остаётся закрытой, а игрок теряет одну из шести доступных жизней. Цель — </a:t>
            </a:r>
            <a:r>
              <a:rPr lang="ru-RU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открыть все двери, угадав слово, прежде чем закончатся жизни.</a:t>
            </a:r>
            <a:endParaRPr lang="ru-RU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0FD2B-4C74-E48F-571B-84DD791068BE}"/>
              </a:ext>
            </a:extLst>
          </p:cNvPr>
          <p:cNvSpPr txBox="1"/>
          <p:nvPr/>
        </p:nvSpPr>
        <p:spPr>
          <a:xfrm>
            <a:off x="4354285" y="6411561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Рис.2 игра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GAME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2C19B-29FC-DABC-F0D9-05863905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7" y="2598638"/>
            <a:ext cx="7326084" cy="38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5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537CA-7A61-E0BC-8571-AC25B96E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Концепция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A1B747-8E3A-F9F3-D2A4-163D5C0D7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139952"/>
            <a:ext cx="10058400" cy="4050792"/>
          </a:xfrm>
        </p:spPr>
        <p:txBody>
          <a:bodyPr>
            <a:norm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структура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Дисплей и индикаторы: Вверху над клавиатурой отображается название "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GAME",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слева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жизней ("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LIVES: 6"),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человечка и дверей.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 букв: Клавиатура (ниже дисплея) с буквами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A-Z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кнопка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”Enter”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подтверждения выбора.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Память (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ROM):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загаданное слово.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Логика сравнения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Реализована с помощью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Проверяет, есть ли введённая буква в слове.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Счётчики: Отслеживают жизни и позицию человечка.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 Обновляет состояние игры (двери, жизни, позицию).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3EAC6-7CC8-049D-5C10-895D8FD2259F}"/>
              </a:ext>
            </a:extLst>
          </p:cNvPr>
          <p:cNvSpPr txBox="1"/>
          <p:nvPr/>
        </p:nvSpPr>
        <p:spPr>
          <a:xfrm>
            <a:off x="-107423" y="6069086"/>
            <a:ext cx="439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Рис.3 Матрицы для отображения загаданных букв, движения человечка и индикатор жизней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7B4FA-DE73-9065-45E9-029D4BCD29E1}"/>
              </a:ext>
            </a:extLst>
          </p:cNvPr>
          <p:cNvSpPr txBox="1"/>
          <p:nvPr/>
        </p:nvSpPr>
        <p:spPr>
          <a:xfrm>
            <a:off x="4362123" y="5962594"/>
            <a:ext cx="346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Рис.4 Клавиатура для ввода букв и кнопка для подтверждения ввода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92098-E7EA-24BB-33DA-5A02ED3198CC}"/>
              </a:ext>
            </a:extLst>
          </p:cNvPr>
          <p:cNvSpPr txBox="1"/>
          <p:nvPr/>
        </p:nvSpPr>
        <p:spPr>
          <a:xfrm>
            <a:off x="8921683" y="5679665"/>
            <a:ext cx="2737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Рис.5 </a:t>
            </a:r>
            <a:r>
              <a:rPr lang="ru-RU" sz="1400" dirty="0" err="1"/>
              <a:t>Рандомайзер</a:t>
            </a:r>
            <a:r>
              <a:rPr lang="ru-RU" sz="1400" dirty="0"/>
              <a:t> со словарем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617403-4170-3D93-E1AB-8754545B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09"/>
          <a:stretch/>
        </p:blipFill>
        <p:spPr>
          <a:xfrm>
            <a:off x="-17970" y="4657268"/>
            <a:ext cx="4211453" cy="14118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577AF16-CF21-FF55-E956-5FC0B8669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8" t="59575" r="17227"/>
          <a:stretch/>
        </p:blipFill>
        <p:spPr>
          <a:xfrm>
            <a:off x="4347659" y="4601241"/>
            <a:ext cx="3835768" cy="13613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BE4BD9-351A-DBD2-1CF0-BE92819FC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8" r="5616" b="10364"/>
          <a:stretch/>
        </p:blipFill>
        <p:spPr>
          <a:xfrm>
            <a:off x="8030027" y="4078021"/>
            <a:ext cx="4005481" cy="15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0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BD13F-8EF1-47C5-CCB7-42A66D86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461D95-807F-7718-15FD-3FD79CC3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121408"/>
            <a:ext cx="4833257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используется модификация процессора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 (m5)</a:t>
            </a: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модификации были добавлены флаг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отвечающий за завершение итерации кода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пины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отвечающие за старт кода и сброс процессора </a:t>
            </a: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процессору подключены ОЗУ и ПЗУ по гарвардской системе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3CA10F-0D62-CEE5-DBCC-91C466F0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56" y="1759858"/>
            <a:ext cx="6683807" cy="405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FAA1D-7C52-0E45-DDDF-169B1AF94ADD}"/>
              </a:ext>
            </a:extLst>
          </p:cNvPr>
          <p:cNvSpPr txBox="1"/>
          <p:nvPr/>
        </p:nvSpPr>
        <p:spPr>
          <a:xfrm>
            <a:off x="6896089" y="5810650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Рис.6 Процессор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два блока ПЗУ и ОЗУ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3999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5F7C3-611C-4DD2-956A-CA964BD7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089"/>
            <a:ext cx="10058400" cy="1609344"/>
          </a:xfrm>
        </p:spPr>
        <p:txBody>
          <a:bodyPr>
            <a:noAutofit/>
          </a:bodyPr>
          <a:lstStyle/>
          <a:p>
            <a:r>
              <a:rPr lang="ru-RU" sz="4400" dirty="0"/>
              <a:t>программная часть 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333755-F0A2-9695-03E1-872458ABC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09" y="1181254"/>
            <a:ext cx="5651838" cy="494535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088E6B-D8EB-E1D1-75E5-17C27C7AAB8D}"/>
              </a:ext>
            </a:extLst>
          </p:cNvPr>
          <p:cNvSpPr txBox="1"/>
          <p:nvPr/>
        </p:nvSpPr>
        <p:spPr>
          <a:xfrm>
            <a:off x="2731528" y="1393839"/>
            <a:ext cx="28474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часть реализована на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программе мы используем стек для хранения адреса текущей буквы и маску для записи результата в регистр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3393E-A9EF-0030-26C9-7277C837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91" y="3958439"/>
            <a:ext cx="4105633" cy="2531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E49F47-B80D-28E3-BC82-1F67846B4EFA}"/>
              </a:ext>
            </a:extLst>
          </p:cNvPr>
          <p:cNvSpPr txBox="1"/>
          <p:nvPr/>
        </p:nvSpPr>
        <p:spPr>
          <a:xfrm>
            <a:off x="4155229" y="6171669"/>
            <a:ext cx="565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лежит в ПЗУ и подключен непосредственно к процессору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 (m5)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F840D-549C-ABAF-5F58-BBFF5A23B965}"/>
              </a:ext>
            </a:extLst>
          </p:cNvPr>
          <p:cNvSpPr txBox="1"/>
          <p:nvPr/>
        </p:nvSpPr>
        <p:spPr>
          <a:xfrm>
            <a:off x="7609542" y="5818835"/>
            <a:ext cx="219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Рис.7 Код на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D693F-473A-016C-D1AE-BE17EF7A4CDE}"/>
              </a:ext>
            </a:extLst>
          </p:cNvPr>
          <p:cNvSpPr txBox="1"/>
          <p:nvPr/>
        </p:nvSpPr>
        <p:spPr>
          <a:xfrm>
            <a:off x="410691" y="6490134"/>
            <a:ext cx="4049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Рис.8 Процессор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CDM-8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два блока ПЗУ и ОЗУ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3402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FED3D-E1E3-20A1-F839-24E1B8CB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переключателей</a:t>
            </a:r>
            <a:r>
              <a:rPr lang="ru-RU" dirty="0"/>
              <a:t>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C9E7E08-BA0C-51A9-2826-4982F8E3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1"/>
          <a:stretch/>
        </p:blipFill>
        <p:spPr>
          <a:xfrm>
            <a:off x="-13033" y="2128159"/>
            <a:ext cx="12205033" cy="3694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C2CEE-065E-5B5A-AE9A-EC37D9CFAD1E}"/>
              </a:ext>
            </a:extLst>
          </p:cNvPr>
          <p:cNvSpPr txBox="1"/>
          <p:nvPr/>
        </p:nvSpPr>
        <p:spPr>
          <a:xfrm>
            <a:off x="947057" y="1481828"/>
            <a:ext cx="1017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вывод изображения на матрицу. Также хранит изображения всех букв и соответствующую букву слова, открывает дверь при поступлении сигнала от процессора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EB2E-7C35-EC57-5D92-0B561C1A1988}"/>
              </a:ext>
            </a:extLst>
          </p:cNvPr>
          <p:cNvSpPr txBox="1"/>
          <p:nvPr/>
        </p:nvSpPr>
        <p:spPr>
          <a:xfrm>
            <a:off x="4481820" y="5823041"/>
            <a:ext cx="2595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Рис.9 Блок переключателей</a:t>
            </a:r>
          </a:p>
        </p:txBody>
      </p:sp>
    </p:spTree>
    <p:extLst>
      <p:ext uri="{BB962C8B-B14F-4D97-AF65-F5344CB8AC3E}">
        <p14:creationId xmlns:p14="http://schemas.microsoft.com/office/powerpoint/2010/main" val="359386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9832B-21EC-8A4B-8826-080CF638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1583"/>
            <a:ext cx="10058400" cy="1609344"/>
          </a:xfrm>
        </p:spPr>
        <p:txBody>
          <a:bodyPr/>
          <a:lstStyle/>
          <a:p>
            <a:r>
              <a:rPr lang="ru-RU" dirty="0"/>
              <a:t>Словарь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DBA6D2B-567C-1635-71F1-ACE50EDC1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189" y="1687286"/>
            <a:ext cx="8192432" cy="44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BED95-4637-00A4-A901-A394A5301802}"/>
              </a:ext>
            </a:extLst>
          </p:cNvPr>
          <p:cNvSpPr txBox="1"/>
          <p:nvPr/>
        </p:nvSpPr>
        <p:spPr>
          <a:xfrm>
            <a:off x="134188" y="2438953"/>
            <a:ext cx="3810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блоке ПЗУ лежат 32 слова, записанные в 16-ричной кодировке.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Словарь подключен к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рандомайзеру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при каждой новой игре берет одно из 32 слов.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90DB7-C9F7-7E32-0DFC-81612DB6CDFF}"/>
              </a:ext>
            </a:extLst>
          </p:cNvPr>
          <p:cNvSpPr txBox="1"/>
          <p:nvPr/>
        </p:nvSpPr>
        <p:spPr>
          <a:xfrm>
            <a:off x="7003490" y="6215815"/>
            <a:ext cx="1408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Рис.10 Словарь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3387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6FFF7-F2A5-5F3A-9517-548435B3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 controller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6F4C50-BAFE-1690-EE29-9A4931E2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20" y="2579914"/>
            <a:ext cx="8801381" cy="33519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842410-A86A-8774-A048-CF9D694A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2579914"/>
            <a:ext cx="2690977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D628A-A1D5-A2C5-D797-0E842D8BE759}"/>
              </a:ext>
            </a:extLst>
          </p:cNvPr>
          <p:cNvSpPr txBox="1"/>
          <p:nvPr/>
        </p:nvSpPr>
        <p:spPr>
          <a:xfrm>
            <a:off x="333962" y="1770810"/>
            <a:ext cx="1152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блок отвечает за анимацию и движение человечка. Снизу подаются значения регистра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доступные положения матрицы. (0 – пустая матрица, 1 – человечек стоит на месте, 2 – руки подняты, 3,4,5 положения двери)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28EE2-C5E1-C561-2164-9FA2700910E5}"/>
              </a:ext>
            </a:extLst>
          </p:cNvPr>
          <p:cNvSpPr txBox="1"/>
          <p:nvPr/>
        </p:nvSpPr>
        <p:spPr>
          <a:xfrm>
            <a:off x="4430486" y="5778019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Рис.11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Animation controller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048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{6CD2003C-7090-DC49-959F-41EC21EB9BAD}tf10001070</Template>
  <TotalTime>877</TotalTime>
  <Words>843</Words>
  <Application>Microsoft Macintosh PowerPoint</Application>
  <PresentationFormat>Широкоэкранный</PresentationFormat>
  <Paragraphs>81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Cambria</vt:lpstr>
      <vt:lpstr>Rockwell</vt:lpstr>
      <vt:lpstr>Rockwell Condensed</vt:lpstr>
      <vt:lpstr>Rockwell Extra Bold</vt:lpstr>
      <vt:lpstr>Times New Roman</vt:lpstr>
      <vt:lpstr>Wingdings</vt:lpstr>
      <vt:lpstr>Дерево</vt:lpstr>
      <vt:lpstr>Door Game</vt:lpstr>
      <vt:lpstr>Введение</vt:lpstr>
      <vt:lpstr>Игра door game</vt:lpstr>
      <vt:lpstr>Концепция игры</vt:lpstr>
      <vt:lpstr>Процессор CDM-8</vt:lpstr>
      <vt:lpstr>программная часть проекта</vt:lpstr>
      <vt:lpstr>Блок переключателей </vt:lpstr>
      <vt:lpstr>Словарь</vt:lpstr>
      <vt:lpstr>Animation controller</vt:lpstr>
      <vt:lpstr>Switch</vt:lpstr>
      <vt:lpstr>LIFE counter</vt:lpstr>
      <vt:lpstr>keyboard</vt:lpstr>
      <vt:lpstr>Вспомогательные модули</vt:lpstr>
      <vt:lpstr>демонстрационная игра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Door Game</dc:title>
  <dc:creator>Александр Мироненко</dc:creator>
  <cp:lastModifiedBy>Александр Мироненко</cp:lastModifiedBy>
  <cp:revision>91</cp:revision>
  <dcterms:created xsi:type="dcterms:W3CDTF">2025-04-22T04:53:42Z</dcterms:created>
  <dcterms:modified xsi:type="dcterms:W3CDTF">2025-05-13T05:10:39Z</dcterms:modified>
</cp:coreProperties>
</file>